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866" r:id="rId5"/>
    <p:sldMasterId id="2147483843" r:id="rId6"/>
  </p:sldMasterIdLst>
  <p:notesMasterIdLst>
    <p:notesMasterId r:id="rId33"/>
  </p:notesMasterIdLst>
  <p:handoutMasterIdLst>
    <p:handoutMasterId r:id="rId34"/>
  </p:handoutMasterIdLst>
  <p:sldIdLst>
    <p:sldId id="303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99" r:id="rId15"/>
    <p:sldId id="301" r:id="rId16"/>
    <p:sldId id="302" r:id="rId17"/>
    <p:sldId id="267" r:id="rId18"/>
    <p:sldId id="281" r:id="rId19"/>
    <p:sldId id="282" r:id="rId20"/>
    <p:sldId id="283" r:id="rId21"/>
    <p:sldId id="298" r:id="rId22"/>
    <p:sldId id="285" r:id="rId23"/>
    <p:sldId id="286" r:id="rId24"/>
    <p:sldId id="287" r:id="rId25"/>
    <p:sldId id="279" r:id="rId26"/>
    <p:sldId id="289" r:id="rId27"/>
    <p:sldId id="290" r:id="rId28"/>
    <p:sldId id="291" r:id="rId29"/>
    <p:sldId id="304" r:id="rId30"/>
    <p:sldId id="293" r:id="rId31"/>
    <p:sldId id="294" r:id="rId32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emplates" id="{7DD0B69D-9948-46F3-B07D-8BF81D90CAFD}">
          <p14:sldIdLst>
            <p14:sldId id="303"/>
            <p14:sldId id="256"/>
            <p14:sldId id="257"/>
            <p14:sldId id="258"/>
            <p14:sldId id="259"/>
            <p14:sldId id="260"/>
            <p14:sldId id="261"/>
            <p14:sldId id="262"/>
            <p14:sldId id="299"/>
            <p14:sldId id="301"/>
            <p14:sldId id="302"/>
            <p14:sldId id="267"/>
            <p14:sldId id="281"/>
            <p14:sldId id="282"/>
            <p14:sldId id="283"/>
            <p14:sldId id="298"/>
            <p14:sldId id="285"/>
            <p14:sldId id="286"/>
            <p14:sldId id="287"/>
            <p14:sldId id="279"/>
            <p14:sldId id="289"/>
            <p14:sldId id="290"/>
            <p14:sldId id="291"/>
            <p14:sldId id="304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91"/>
    <a:srgbClr val="10746A"/>
    <a:srgbClr val="1C3D74"/>
    <a:srgbClr val="EC008C"/>
    <a:srgbClr val="2DB8C5"/>
    <a:srgbClr val="73B82B"/>
    <a:srgbClr val="F18500"/>
    <a:srgbClr val="8D3786"/>
    <a:srgbClr val="CDA60C"/>
    <a:srgbClr val="2DB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96" autoAdjust="0"/>
    <p:restoredTop sz="86408" autoAdjust="0"/>
  </p:normalViewPr>
  <p:slideViewPr>
    <p:cSldViewPr snapToGrid="0" snapToObjects="1">
      <p:cViewPr varScale="1">
        <p:scale>
          <a:sx n="76" d="100"/>
          <a:sy n="76" d="100"/>
        </p:scale>
        <p:origin x="328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A-4AE7-BBE6-B17E6F1965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A-4AE7-BBE6-B17E6F1965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A-4AE7-BBE6-B17E6F1965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A-4AE7-BBE6-B17E6F1965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9BA-4AE7-BBE6-B17E6F1965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9BA-4AE7-BBE6-B17E6F1965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9BA-4AE7-BBE6-B17E6F19654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9BA-4AE7-BBE6-B17E6F196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6B-4C5F-B8F2-FFBA5B1301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6B-4C5F-B8F2-FFBA5B1301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6B-4C5F-B8F2-FFBA5B1301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6B-4C5F-B8F2-FFBA5B1301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76B-4C5F-B8F2-FFBA5B1301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76B-4C5F-B8F2-FFBA5B1301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76B-4C5F-B8F2-FFBA5B1301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6B-4C5F-B8F2-FFBA5B130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52154100871"/>
          <c:y val="2.2452277267490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E0-4E66-930D-A0C3AA1483E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E0-4E66-930D-A0C3AA1483E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E0-4E66-930D-A0C3AA1483E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E0-4E66-930D-A0C3AA1483E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FE0-4E66-930D-A0C3AA1483E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FE0-4E66-930D-A0C3AA1483E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FE0-4E66-930D-A0C3AA1483E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FE0-4E66-930D-A0C3AA148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29/01/2024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41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01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66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06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71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54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6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1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6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92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7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6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9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37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95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5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learning.qmul.ac.uk/enhancing-your-teaching/accessibility/accessibility-2/#7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78E443-28F0-4258-A5D5-6883EE7753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Presenting inclusively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05E50-A24B-4A35-81F6-DC65C5D2D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ym typeface="Calibri"/>
              </a:rPr>
              <a:t>Top tips</a:t>
            </a:r>
          </a:p>
          <a:p>
            <a:r>
              <a:rPr lang="en-GB" dirty="0">
                <a:sym typeface="Calibri"/>
              </a:rPr>
              <a:t>Make the slides available beforehand. </a:t>
            </a:r>
          </a:p>
          <a:p>
            <a:r>
              <a:rPr lang="en-GB" dirty="0">
                <a:sym typeface="Calibri"/>
              </a:rPr>
              <a:t>Leave slides up long enough for slower readers to process the content. </a:t>
            </a:r>
          </a:p>
          <a:p>
            <a:r>
              <a:rPr lang="en-GB" dirty="0">
                <a:sym typeface="Calibri"/>
              </a:rPr>
              <a:t>Make the presentation as multi-sensory as possible. Use audio-visual elements to reinforce information. </a:t>
            </a:r>
          </a:p>
          <a:p>
            <a:r>
              <a:rPr lang="en-GB" dirty="0">
                <a:sym typeface="Calibri"/>
              </a:rPr>
              <a:t>For in-person presentations, u</a:t>
            </a:r>
            <a:r>
              <a:rPr lang="en-GB" dirty="0"/>
              <a:t>se a minimum font size of 18pt.</a:t>
            </a:r>
          </a:p>
          <a:p>
            <a:r>
              <a:rPr lang="en-GB" dirty="0"/>
              <a:t>Use alt text for pictures to help electronic readers understand your image.</a:t>
            </a:r>
          </a:p>
          <a:p>
            <a:r>
              <a:rPr lang="en-GB" dirty="0">
                <a:sym typeface="Calibri"/>
              </a:rPr>
              <a:t>Dim lighting in the room to reduce glare.</a:t>
            </a:r>
            <a:endParaRPr lang="en-GB" dirty="0"/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Please refer to our </a:t>
            </a:r>
            <a:r>
              <a:rPr lang="en-GB" b="1" dirty="0">
                <a:solidFill>
                  <a:srgbClr val="EC008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 Tips</a:t>
            </a:r>
            <a:r>
              <a:rPr lang="en-GB" b="1" dirty="0">
                <a:solidFill>
                  <a:srgbClr val="EC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more information.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forget to remove this page before finalising your presentation.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02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E8EB0-BF83-4882-B4F4-5882631EF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/>
              <a:t>2.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600BD-45D4-4E3B-AE90-876F31D19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84920-1B32-4145-A479-EF6B8B0F49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2286344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E37D2C-8F68-41CE-8327-BEFC90856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/>
              <a:t>3.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0C16-3D50-410E-8A33-BA3A6C81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E76078-00B4-470E-934A-634C0A41F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36CE5D-5FA3-4DAA-9276-1CFF2578B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b="2827"/>
          <a:stretch/>
        </p:blipFill>
        <p:spPr bwMode="auto">
          <a:xfrm>
            <a:off x="6767510" y="1318283"/>
            <a:ext cx="2098677" cy="12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EA092-073A-40F6-9E81-1007D31694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53AF44-F6D4-4B7A-A518-7FBA31550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747E586-C9AE-40EB-999E-F8D82A103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0"/>
          <a:stretch/>
        </p:blipFill>
        <p:spPr bwMode="auto">
          <a:xfrm>
            <a:off x="6767513" y="2909652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F7C7D-296E-4E43-92F9-38441944B8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6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4.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24763-53DA-4A47-8366-FB1772666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888B61C-A661-4682-961B-54873962C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r="19111"/>
          <a:stretch/>
        </p:blipFill>
        <p:spPr>
          <a:xfrm>
            <a:off x="6758609" y="1355666"/>
            <a:ext cx="2107578" cy="27737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1E09C-57E1-4F3D-A4F2-6C2A2DB756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72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5.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63683-3414-4592-8194-9460D64A00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CA6D46-915F-4308-9F58-32CA2A3B9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" b="10659"/>
          <a:stretch/>
        </p:blipFill>
        <p:spPr bwMode="auto">
          <a:xfrm>
            <a:off x="4573520" y="1309404"/>
            <a:ext cx="2102897" cy="12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3167E4B-2469-4737-9706-5F79F5B89D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9E4367-2699-4F96-879D-EA7D0304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b="2827"/>
          <a:stretch/>
        </p:blipFill>
        <p:spPr bwMode="auto">
          <a:xfrm>
            <a:off x="6767510" y="1309405"/>
            <a:ext cx="2098677" cy="12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2A9B66-808D-41FA-8AA4-FF178980DC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73D773A-4AD6-40CA-BA57-E42B35637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4573519" y="2896427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A669137-D545-40B4-BBF0-B40AFBA0A0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D4208A1-450B-47B3-A6E0-BFDBAA768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0"/>
          <a:stretch/>
        </p:blipFill>
        <p:spPr bwMode="auto">
          <a:xfrm>
            <a:off x="6767513" y="2900774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F67FEE-B221-4722-A08C-B70BD65F33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227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5D9AFD-94CF-41AC-A989-F13681CC5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4D830-2B4D-4617-B834-F133396B8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" b="10659"/>
          <a:stretch/>
        </p:blipFill>
        <p:spPr bwMode="auto">
          <a:xfrm>
            <a:off x="4573520" y="1327160"/>
            <a:ext cx="2102897" cy="12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D5247E-273E-404D-B7AF-A0D65F4EA4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FFEA23-6CA1-43A1-9D55-83A3F4BD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4573519" y="2887549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72F707-F369-495E-8563-89332930CD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17F4A02-8C09-47DC-99DB-712BBF4C6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r="19111"/>
          <a:stretch/>
        </p:blipFill>
        <p:spPr>
          <a:xfrm>
            <a:off x="6758609" y="1329032"/>
            <a:ext cx="2107578" cy="277370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DD9DEF-B65B-42F5-8D24-915F6DEA06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7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6.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EC80F3-EBC2-44E8-A6AF-F8D8A4732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2A626-417C-4D8A-8FE6-5D2CC605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0" b="17509"/>
          <a:stretch/>
        </p:blipFill>
        <p:spPr>
          <a:xfrm>
            <a:off x="4572001" y="1331479"/>
            <a:ext cx="4305300" cy="124933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883881-B859-4E46-8D13-A7D5FEE353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161CD5-3CE9-4951-BFFA-1E78E1B30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 bwMode="auto">
          <a:xfrm>
            <a:off x="4573519" y="2878671"/>
            <a:ext cx="2097155" cy="12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5C1709-3A70-4235-ADE6-AC0574CA9E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157520-E421-417B-99EB-529C9A4F3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0"/>
          <a:stretch/>
        </p:blipFill>
        <p:spPr bwMode="auto">
          <a:xfrm>
            <a:off x="6767513" y="2883018"/>
            <a:ext cx="2098674" cy="12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58005F-EF05-4B1E-BA8B-71DF35B42E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16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3D8F07-60AB-4423-A2B4-30F568089C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7.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824EE7-F6F5-4817-A3FA-6ED47E8AB3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AC335B-EACD-49AC-86B3-17845160CB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2C481DD-C2AC-4D50-8B8E-54DD5ADBE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ADD12-95FD-441D-A28A-7B381E6F3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r="18795" b="345"/>
          <a:stretch/>
        </p:blipFill>
        <p:spPr>
          <a:xfrm>
            <a:off x="6102927" y="1311276"/>
            <a:ext cx="2763260" cy="281045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AD0CCC-28A2-4BB0-8777-DB366E915A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51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8.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AE79D-5491-4A6E-A995-0E7C652F9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7AC0F-1751-4B08-8C63-193C79D0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5" b="17139"/>
          <a:stretch/>
        </p:blipFill>
        <p:spPr bwMode="auto">
          <a:xfrm>
            <a:off x="2496620" y="1309603"/>
            <a:ext cx="6402356" cy="28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75DBC-7CDF-43A2-A9E1-75E04F02E1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222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9.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6" b="16153"/>
          <a:stretch/>
        </p:blipFill>
        <p:spPr>
          <a:xfrm>
            <a:off x="279400" y="1331480"/>
            <a:ext cx="8586789" cy="28021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80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16469-8D76-BCE3-EE98-CECBDE10F8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Image slide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4" b="11525"/>
          <a:stretch/>
        </p:blipFill>
        <p:spPr>
          <a:xfrm>
            <a:off x="287339" y="259703"/>
            <a:ext cx="8589962" cy="388385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423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Click to add title – </a:t>
            </a:r>
            <a:br>
              <a:rPr lang="en-US" dirty="0"/>
            </a:br>
            <a:r>
              <a:rPr lang="en-US" dirty="0"/>
              <a:t>Arial Bold 40pt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86392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10.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557C50-0B31-9348-AF2A-301002B7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434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11.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3B27C1-2778-4DEB-956C-FF3E43E26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63280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174114"/>
              </p:ext>
            </p:extLst>
          </p:nvPr>
        </p:nvGraphicFramePr>
        <p:xfrm>
          <a:off x="2925649" y="129877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0085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720168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12.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C6880F-5835-4DF0-86E2-DEA3D3BA02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60232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E844C2-66A4-7347-BB76-EF1AA2EFE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648807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75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35942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000"/>
              </a:spcBef>
              <a:defRPr/>
            </a:pPr>
            <a:r>
              <a:rPr lang="en-US" dirty="0"/>
              <a:t>13.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FA6730-4456-4207-9482-512C83808F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1311275"/>
            <a:ext cx="2197004" cy="295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>
              <a:buClr>
                <a:srgbClr val="1C3D74"/>
              </a:buCl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F8E69A5-8A32-3B48-8662-8A79DC2E0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120510"/>
              </p:ext>
            </p:extLst>
          </p:nvPr>
        </p:nvGraphicFramePr>
        <p:xfrm>
          <a:off x="2586555" y="1273906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22486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781607-4B0B-444B-A13C-C3388BA334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slide title (up to 2 lines) –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29A72-DB24-4BE8-A057-4AAF68D01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CEF962-4C34-4717-B018-DC020D5A1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282323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DEC39A-E54E-4C8C-B6BC-97C57141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76410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bg1"/>
                          </a:solidFill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7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7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330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B2E0-8BC5-D793-8E47-D8A232196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18096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54AB-2AA7-23CE-EA38-F8598A81E9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308025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1. Click to add title – </a:t>
            </a:r>
            <a:br>
              <a:rPr lang="en-US" dirty="0"/>
            </a:br>
            <a:r>
              <a:rPr lang="en-US" dirty="0"/>
              <a:t>Arial Bold 40pt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2. Click to add title – </a:t>
            </a:r>
            <a:br>
              <a:rPr lang="en-US" dirty="0"/>
            </a:br>
            <a:r>
              <a:rPr lang="en-US" dirty="0"/>
              <a:t>Arial Bold 40pt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33129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3. Click to add title – </a:t>
            </a:r>
            <a:br>
              <a:rPr lang="en-US" dirty="0"/>
            </a:br>
            <a:r>
              <a:rPr lang="en-US" dirty="0"/>
              <a:t>Arial Bold 40pt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5740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4. Click to add title – </a:t>
            </a:r>
            <a:br>
              <a:rPr lang="en-US" dirty="0"/>
            </a:br>
            <a:r>
              <a:rPr lang="en-US" dirty="0"/>
              <a:t>Arial Bold 40pt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26047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5. Click to add title – </a:t>
            </a:r>
            <a:br>
              <a:rPr lang="en-US" dirty="0"/>
            </a:br>
            <a:r>
              <a:rPr lang="en-US" dirty="0"/>
              <a:t>Arial Bold 40pt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3439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dirty="0"/>
              <a:t>6. Click to add title – </a:t>
            </a:r>
            <a:br>
              <a:rPr lang="en-US" dirty="0"/>
            </a:br>
            <a:r>
              <a:rPr lang="en-US" dirty="0"/>
              <a:t>Arial Bold 40pt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9437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A60E-C793-442E-972B-D9190F3576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500" b="1" dirty="0"/>
              <a:t>1. Click to add title – Arial Bold 25pt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pic>
        <p:nvPicPr>
          <p:cNvPr id="6" name="Picture 4" descr="Clearing Interactive">
            <a:extLst>
              <a:ext uri="{FF2B5EF4-FFF2-40B4-BE49-F238E27FC236}">
                <a16:creationId xmlns:a16="http://schemas.microsoft.com/office/drawing/2014/main" id="{9843D63E-22BB-45D3-B50A-95A1A05AA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526" r="-188" b="49"/>
          <a:stretch/>
        </p:blipFill>
        <p:spPr bwMode="auto">
          <a:xfrm>
            <a:off x="4677234" y="1305868"/>
            <a:ext cx="4221742" cy="282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A7916-AD69-44CF-8BA6-1FA33516A9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570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AD04A85D9458C94DBE97317C2C8DFF5C" ma:contentTypeVersion="43" ma:contentTypeDescription="" ma:contentTypeScope="" ma:versionID="4a09dd91952e3d179b6343cbf124090c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4e1042d5b12b28a3d2c337c4bb199a9e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2a7529b9-a3eb-44e9-919b-0c3dc59600a2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2a7529b9-a3eb-44e9-919b-0c3dc59600a2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69F142-4DA7-4B45-A568-C1DF40445D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01853E-C107-464C-8076-9AF712BD5586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37DF072F-3962-4731-9B49-5998CA791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5efd484-15aa-41a0-83f6-0646502cb6d6"/>
    <ds:schemaRef ds:uri="45ae7f3d-bcd0-4e4b-af93-f03a9fbb19b5"/>
    <ds:schemaRef ds:uri="6649982f-b66b-4072-8006-4697fed55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1177</TotalTime>
  <Words>745</Words>
  <Application>Microsoft Office PowerPoint</Application>
  <PresentationFormat>On-screen Show (16:9)</PresentationFormat>
  <Paragraphs>203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4 Text</vt:lpstr>
      <vt:lpstr>Arial</vt:lpstr>
      <vt:lpstr>Calibri</vt:lpstr>
      <vt:lpstr>Channel 4 Chadwick</vt:lpstr>
      <vt:lpstr>Office Theme</vt:lpstr>
      <vt:lpstr>1_Custom Design</vt:lpstr>
      <vt:lpstr>2_Custom Design</vt:lpstr>
      <vt:lpstr>Presenting inclusively</vt:lpstr>
      <vt:lpstr>Click to add title –  Arial Bold 40pt</vt:lpstr>
      <vt:lpstr>1. Click to add title –  Arial Bold 40pt</vt:lpstr>
      <vt:lpstr>2. Click to add title –  Arial Bold 40pt</vt:lpstr>
      <vt:lpstr>3. Click to add title –  Arial Bold 40pt</vt:lpstr>
      <vt:lpstr>4. Click to add title –  Arial Bold 40pt</vt:lpstr>
      <vt:lpstr>5. Click to add title –  Arial Bold 40pt</vt:lpstr>
      <vt:lpstr>6. Click to add title –  Arial Bold 40pt</vt:lpstr>
      <vt:lpstr>1. Click to add title – Arial Bold 25pt</vt:lpstr>
      <vt:lpstr>2. Click to add title – Arial Bold 25pt</vt:lpstr>
      <vt:lpstr>3. Click to add title – Arial Bold 25pt</vt:lpstr>
      <vt:lpstr>4. Click to add title – Arial Bold 25pt</vt:lpstr>
      <vt:lpstr>5. Click to add title – Arial Bold 25pt</vt:lpstr>
      <vt:lpstr>Click to add title – Arial Bold 25pt</vt:lpstr>
      <vt:lpstr>6. Click to add title – Arial Bold 25pt</vt:lpstr>
      <vt:lpstr>7. Click to add title – Arial Bold 25pt</vt:lpstr>
      <vt:lpstr>8. Click to add title – Arial Bold 25pt</vt:lpstr>
      <vt:lpstr>9. Click to add title – Arial Bold 25pt</vt:lpstr>
      <vt:lpstr>Image slide</vt:lpstr>
      <vt:lpstr>10. Click to add title – Arial Bold 25pt</vt:lpstr>
      <vt:lpstr>11. Click to add title – Arial Bold 25pt</vt:lpstr>
      <vt:lpstr>12. Click to add title – Arial Bold 25pt</vt:lpstr>
      <vt:lpstr>13. Click to add title – Arial Bold 25pt</vt:lpstr>
      <vt:lpstr>Click to edit slide title (up to 2 lines) –  Arial Bold 25pt title</vt:lpstr>
      <vt:lpstr>Thank you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Tinahy Andriamasomanana</cp:lastModifiedBy>
  <cp:revision>90</cp:revision>
  <dcterms:created xsi:type="dcterms:W3CDTF">2020-06-18T12:08:25Z</dcterms:created>
  <dcterms:modified xsi:type="dcterms:W3CDTF">2024-01-29T15:45:45Z</dcterms:modified>
</cp:coreProperties>
</file>